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495800" cy="464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35052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524000"/>
            <a:ext cx="4495800" cy="464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052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1CBE-8E53-405F-98DD-F2F7341A9C4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1747-E67D-4C4E-AA8E-8D595E50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Day of Prayer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en-US" sz="1600" dirty="0" smtClean="0"/>
              <a:t>Hungry hearts for attendees</a:t>
            </a:r>
          </a:p>
          <a:p>
            <a:pPr lvl="0"/>
            <a:r>
              <a:rPr lang="en-US" sz="1600" dirty="0" smtClean="0"/>
              <a:t>Full hearts for speakers</a:t>
            </a:r>
          </a:p>
          <a:p>
            <a:pPr lvl="0"/>
            <a:r>
              <a:rPr lang="en-US" sz="1600" dirty="0" smtClean="0"/>
              <a:t>Worship led by Ken Pyne to draw us to God</a:t>
            </a:r>
          </a:p>
          <a:p>
            <a:pPr lvl="0"/>
            <a:r>
              <a:rPr lang="en-US" sz="1600" dirty="0" smtClean="0"/>
              <a:t>Travel safety and health of attendees</a:t>
            </a:r>
          </a:p>
          <a:p>
            <a:pPr lvl="0"/>
            <a:r>
              <a:rPr lang="en-US" sz="1600" dirty="0" smtClean="0"/>
              <a:t>Teaching and learning in children’s events</a:t>
            </a:r>
          </a:p>
          <a:p>
            <a:pPr lvl="0"/>
            <a:r>
              <a:rPr lang="en-US" sz="1600" dirty="0" smtClean="0"/>
              <a:t>International pastors attending to be encouraged</a:t>
            </a:r>
          </a:p>
          <a:p>
            <a:pPr lvl="0"/>
            <a:r>
              <a:rPr lang="en-US" sz="1600" dirty="0" smtClean="0"/>
              <a:t>Students Alive Conference sessions and activities</a:t>
            </a:r>
          </a:p>
          <a:p>
            <a:pPr lvl="0"/>
            <a:r>
              <a:rPr lang="en-US" sz="1600" dirty="0" smtClean="0"/>
              <a:t>Talents for Christ competition for groups and individuals</a:t>
            </a:r>
          </a:p>
          <a:p>
            <a:pPr lvl="0"/>
            <a:r>
              <a:rPr lang="en-US" sz="1600" dirty="0" smtClean="0"/>
              <a:t>Exhibitor interaction with attendees</a:t>
            </a:r>
          </a:p>
          <a:p>
            <a:pPr lvl="0"/>
            <a:r>
              <a:rPr lang="en-US" sz="1600" dirty="0" smtClean="0"/>
              <a:t>Workshops to stimulate new ministry ideas</a:t>
            </a:r>
          </a:p>
          <a:p>
            <a:pPr lvl="0"/>
            <a:r>
              <a:rPr lang="en-US" sz="1600" dirty="0" smtClean="0"/>
              <a:t>Nursery workers and children to have a safe and nurturing environment</a:t>
            </a:r>
          </a:p>
          <a:p>
            <a:pPr lvl="0"/>
            <a:r>
              <a:rPr lang="en-US" sz="1600" dirty="0" smtClean="0"/>
              <a:t>Conference budget needs to be met</a:t>
            </a:r>
          </a:p>
          <a:p>
            <a:pPr lvl="0"/>
            <a:r>
              <a:rPr lang="en-US" sz="1600" dirty="0" smtClean="0"/>
              <a:t>Technical aspects of conference to be problem </a:t>
            </a:r>
            <a:r>
              <a:rPr lang="en-US" sz="1600" dirty="0" smtClean="0"/>
              <a:t>free</a:t>
            </a:r>
          </a:p>
          <a:p>
            <a:pPr lvl="0"/>
            <a:r>
              <a:rPr lang="en-US" sz="1600" dirty="0" smtClean="0"/>
              <a:t>Business session to be informative</a:t>
            </a:r>
          </a:p>
          <a:p>
            <a:pPr lvl="0"/>
            <a:r>
              <a:rPr lang="en-US" sz="1600" dirty="0" smtClean="0"/>
              <a:t>Fellowship among friends to be </a:t>
            </a:r>
            <a:r>
              <a:rPr lang="en-US" sz="1600" dirty="0" smtClean="0"/>
              <a:t>sweet</a:t>
            </a:r>
            <a:endParaRPr lang="en-US" sz="1600" dirty="0" smtClean="0"/>
          </a:p>
          <a:p>
            <a:pPr lvl="0"/>
            <a:r>
              <a:rPr lang="en-US" sz="1600" dirty="0" smtClean="0"/>
              <a:t>New pastors to feel welcomed</a:t>
            </a:r>
          </a:p>
          <a:p>
            <a:pPr lvl="0"/>
            <a:r>
              <a:rPr lang="en-US" sz="1600" dirty="0" smtClean="0"/>
              <a:t>Church planting hour to challenge the association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648200" cy="5410200"/>
          </a:xfrm>
        </p:spPr>
        <p:txBody>
          <a:bodyPr>
            <a:noAutofit/>
          </a:bodyPr>
          <a:lstStyle/>
          <a:p>
            <a:pPr lvl="0"/>
            <a:r>
              <a:rPr lang="en-US" sz="1500" dirty="0" smtClean="0"/>
              <a:t>Council </a:t>
            </a:r>
            <a:r>
              <a:rPr lang="en-US" sz="1500" dirty="0" smtClean="0"/>
              <a:t>of 18 meetings to be productive</a:t>
            </a:r>
          </a:p>
          <a:p>
            <a:pPr lvl="0"/>
            <a:r>
              <a:rPr lang="en-US" sz="1500" dirty="0" smtClean="0"/>
              <a:t>Conference logistics to be seamless</a:t>
            </a:r>
          </a:p>
          <a:p>
            <a:pPr lvl="0"/>
            <a:r>
              <a:rPr lang="en-US" sz="1500" dirty="0" smtClean="0"/>
              <a:t>BBC&amp;S to be blessed for extending hospitality </a:t>
            </a:r>
          </a:p>
          <a:p>
            <a:pPr lvl="0">
              <a:buNone/>
            </a:pPr>
            <a:r>
              <a:rPr lang="en-US" sz="1500" dirty="0" smtClean="0"/>
              <a:t>From Scott Greening, Workshop Leader: </a:t>
            </a:r>
          </a:p>
          <a:p>
            <a:r>
              <a:rPr lang="en-US" sz="1500" dirty="0" smtClean="0"/>
              <a:t>1 - Effective and efficient preparation as I complete my planning. 2 - The workshop would be helpful in encouraging churches and pastors to cultivate community connections.</a:t>
            </a:r>
          </a:p>
          <a:p>
            <a:pPr lvl="0">
              <a:buNone/>
            </a:pPr>
            <a:r>
              <a:rPr lang="en-US" sz="1500" dirty="0" smtClean="0"/>
              <a:t>From Jim Lytle, Speaker</a:t>
            </a:r>
          </a:p>
          <a:p>
            <a:r>
              <a:rPr lang="en-US" sz="1500" dirty="0" smtClean="0"/>
              <a:t>That audience will appreciate God's mercy in salvation, not so they can be self-focused about being the objects of his salvation, but so they can be other's focused -- modeling God's mercy in helping others to grow in Him</a:t>
            </a:r>
            <a:r>
              <a:rPr lang="en-US" sz="1500" dirty="0" smtClean="0"/>
              <a:t>.</a:t>
            </a:r>
          </a:p>
          <a:p>
            <a:pPr>
              <a:buNone/>
            </a:pPr>
            <a:r>
              <a:rPr lang="en-US" sz="1500" dirty="0" smtClean="0"/>
              <a:t>From Bill Park, Speaker</a:t>
            </a:r>
          </a:p>
          <a:p>
            <a:r>
              <a:rPr lang="en-US" sz="1500" dirty="0" smtClean="0"/>
              <a:t>That </a:t>
            </a:r>
            <a:r>
              <a:rPr lang="en-US" sz="1500" dirty="0" smtClean="0"/>
              <a:t>the "Content of God's Word" will dominate the Preaching </a:t>
            </a:r>
            <a:r>
              <a:rPr lang="en-US" sz="1500" dirty="0" smtClean="0"/>
              <a:t>Sessions.</a:t>
            </a:r>
          </a:p>
          <a:p>
            <a:r>
              <a:rPr lang="en-US" sz="1500" dirty="0" smtClean="0"/>
              <a:t>We will </a:t>
            </a:r>
            <a:r>
              <a:rPr lang="en-US" sz="1500" dirty="0" smtClean="0"/>
              <a:t>be instructed, challenged, changed and </a:t>
            </a:r>
            <a:r>
              <a:rPr lang="en-US" sz="1500" dirty="0" smtClean="0"/>
              <a:t>encouraged.</a:t>
            </a:r>
          </a:p>
          <a:p>
            <a:r>
              <a:rPr lang="en-US" sz="1500" dirty="0" smtClean="0"/>
              <a:t>We </a:t>
            </a:r>
            <a:r>
              <a:rPr lang="en-US" sz="1500" dirty="0" smtClean="0"/>
              <a:t>will rejoice in the power of HIS Word and that God will receive ALL the Glory.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130</Words>
  <Application>Microsoft Office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Day of Prayer</vt:lpstr>
    </vt:vector>
  </TitlesOfParts>
  <Company>RBP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agower</dc:creator>
  <cp:lastModifiedBy>agower</cp:lastModifiedBy>
  <cp:revision>12</cp:revision>
  <dcterms:created xsi:type="dcterms:W3CDTF">2012-03-05T17:42:51Z</dcterms:created>
  <dcterms:modified xsi:type="dcterms:W3CDTF">2012-06-20T16:37:31Z</dcterms:modified>
</cp:coreProperties>
</file>